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9"/>
  </p:notesMasterIdLst>
  <p:handoutMasterIdLst>
    <p:handoutMasterId r:id="rId10"/>
  </p:handoutMasterIdLst>
  <p:sldIdLst>
    <p:sldId id="256" r:id="rId8"/>
  </p:sldIdLst>
  <p:sldSz cx="12192000" cy="6858000"/>
  <p:notesSz cx="6858000" cy="9144000"/>
  <p:embeddedFontLst>
    <p:embeddedFont>
      <p:font typeface="Plus Jakarta Sans" pitchFamily="2" charset="0"/>
      <p:regular r:id="rId11"/>
      <p:bold r:id="rId12"/>
      <p:italic r:id="rId13"/>
      <p:boldItalic r:id="rId14"/>
    </p:embeddedFont>
    <p:embeddedFont>
      <p:font typeface="Plus Jakarta Sans ExtraLight" pitchFamily="2" charset="0"/>
      <p:regular r:id="rId15"/>
      <p:italic r:id="rId16"/>
    </p:embeddedFont>
    <p:embeddedFont>
      <p:font typeface="Plus Jakarta Sans Medium" pitchFamily="2" charset="0"/>
      <p:regular r:id="rId17"/>
      <p:italic r:id="rId18"/>
    </p:embeddedFont>
    <p:embeddedFont>
      <p:font typeface="Plus Jakarta Sans SemiBold"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F985-6304-43F5-8B2B-38202FB04713}" v="1" dt="2025-08-20T09:29:32.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1" autoAdjust="0"/>
    <p:restoredTop sz="63803" autoAdjust="0"/>
  </p:normalViewPr>
  <p:slideViewPr>
    <p:cSldViewPr snapToGrid="0">
      <p:cViewPr varScale="1">
        <p:scale>
          <a:sx n="63" d="100"/>
          <a:sy n="63" d="100"/>
        </p:scale>
        <p:origin x="2274" y="29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11.fntdata"/><Relationship Id="rId7" Type="http://schemas.openxmlformats.org/officeDocument/2006/relationships/slideMaster" Target="slideMasters/slideMaster4.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font" Target="fonts/font5.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9FCAF985-6304-43F5-8B2B-38202FB04713}"/>
    <pc:docChg chg="undo custSel addSld delSld modSld">
      <pc:chgData name="Khalaf Haddad" userId="6dde8001-cda3-4392-8694-088ede0de2c6" providerId="ADAL" clId="{9FCAF985-6304-43F5-8B2B-38202FB04713}" dt="2025-09-02T03:46:57.781" v="11" actId="47"/>
      <pc:docMkLst>
        <pc:docMk/>
      </pc:docMkLst>
      <pc:sldChg chg="new">
        <pc:chgData name="Khalaf Haddad" userId="6dde8001-cda3-4392-8694-088ede0de2c6" providerId="ADAL" clId="{9FCAF985-6304-43F5-8B2B-38202FB04713}" dt="2025-09-01T20:41:52.314" v="2" actId="680"/>
        <pc:sldMkLst>
          <pc:docMk/>
          <pc:sldMk cId="3955724519" sldId="256"/>
        </pc:sldMkLst>
      </pc:sldChg>
      <pc:sldChg chg="addSp delSp modSp add del mod chgLayout">
        <pc:chgData name="Khalaf Haddad" userId="6dde8001-cda3-4392-8694-088ede0de2c6" providerId="ADAL" clId="{9FCAF985-6304-43F5-8B2B-38202FB04713}" dt="2025-09-02T03:46:57.781" v="11" actId="47"/>
        <pc:sldMkLst>
          <pc:docMk/>
          <pc:sldMk cId="1254269277" sldId="257"/>
        </pc:sldMkLst>
        <pc:spChg chg="mod ord">
          <ac:chgData name="Khalaf Haddad" userId="6dde8001-cda3-4392-8694-088ede0de2c6" providerId="ADAL" clId="{9FCAF985-6304-43F5-8B2B-38202FB04713}" dt="2025-09-02T01:22:31.200" v="10" actId="26606"/>
          <ac:spMkLst>
            <pc:docMk/>
            <pc:sldMk cId="1254269277" sldId="257"/>
            <ac:spMk id="3" creationId="{27CFFEEA-A782-E5E0-9EFF-5FC6FEA60810}"/>
          </ac:spMkLst>
        </pc:spChg>
        <pc:spChg chg="mod ord">
          <ac:chgData name="Khalaf Haddad" userId="6dde8001-cda3-4392-8694-088ede0de2c6" providerId="ADAL" clId="{9FCAF985-6304-43F5-8B2B-38202FB04713}" dt="2025-09-02T01:22:31.200" v="10" actId="26606"/>
          <ac:spMkLst>
            <pc:docMk/>
            <pc:sldMk cId="1254269277" sldId="257"/>
            <ac:spMk id="7" creationId="{9FCEFC90-A2B9-06AC-78FB-E743EC9BF6BD}"/>
          </ac:spMkLst>
        </pc:spChg>
        <pc:spChg chg="mod">
          <ac:chgData name="Khalaf Haddad" userId="6dde8001-cda3-4392-8694-088ede0de2c6" providerId="ADAL" clId="{9FCAF985-6304-43F5-8B2B-38202FB04713}" dt="2025-09-02T01:22:31.200" v="10" actId="26606"/>
          <ac:spMkLst>
            <pc:docMk/>
            <pc:sldMk cId="1254269277" sldId="257"/>
            <ac:spMk id="9" creationId="{9A92A132-7F6F-7994-B3F0-8E3EFB4DCE37}"/>
          </ac:spMkLst>
        </pc:spChg>
        <pc:spChg chg="mod">
          <ac:chgData name="Khalaf Haddad" userId="6dde8001-cda3-4392-8694-088ede0de2c6" providerId="ADAL" clId="{9FCAF985-6304-43F5-8B2B-38202FB04713}" dt="2025-09-02T01:22:31.200" v="10" actId="26606"/>
          <ac:spMkLst>
            <pc:docMk/>
            <pc:sldMk cId="1254269277" sldId="257"/>
            <ac:spMk id="10" creationId="{007870D2-798B-4D37-7FE6-156091E71E6D}"/>
          </ac:spMkLst>
        </pc:spChg>
        <pc:spChg chg="add del mod">
          <ac:chgData name="Khalaf Haddad" userId="6dde8001-cda3-4392-8694-088ede0de2c6" providerId="ADAL" clId="{9FCAF985-6304-43F5-8B2B-38202FB04713}" dt="2025-09-02T01:22:31.200" v="10" actId="26606"/>
          <ac:spMkLst>
            <pc:docMk/>
            <pc:sldMk cId="1254269277" sldId="257"/>
            <ac:spMk id="16" creationId="{C3817FDF-6EE1-CB03-43AB-CDC1BEB34BD1}"/>
          </ac:spMkLst>
        </pc:spChg>
        <pc:picChg chg="mod ord">
          <ac:chgData name="Khalaf Haddad" userId="6dde8001-cda3-4392-8694-088ede0de2c6" providerId="ADAL" clId="{9FCAF985-6304-43F5-8B2B-38202FB04713}" dt="2025-09-02T01:22:31.200" v="10" actId="26606"/>
          <ac:picMkLst>
            <pc:docMk/>
            <pc:sldMk cId="1254269277" sldId="257"/>
            <ac:picMk id="11" creationId="{8C76BA46-49AE-4E46-8403-E550342689CD}"/>
          </ac:picMkLst>
        </pc:picChg>
      </pc:sldChg>
      <pc:sldChg chg="del">
        <pc:chgData name="Khalaf Haddad" userId="6dde8001-cda3-4392-8694-088ede0de2c6" providerId="ADAL" clId="{9FCAF985-6304-43F5-8B2B-38202FB04713}" dt="2025-09-01T20:41:40.439" v="1" actId="47"/>
        <pc:sldMkLst>
          <pc:docMk/>
          <pc:sldMk cId="3831105647" sldId="276"/>
        </pc:sldMkLst>
      </pc:sldChg>
      <pc:sldChg chg="del">
        <pc:chgData name="Khalaf Haddad" userId="6dde8001-cda3-4392-8694-088ede0de2c6" providerId="ADAL" clId="{9FCAF985-6304-43F5-8B2B-38202FB04713}" dt="2025-09-01T20:41:40.439" v="1" actId="47"/>
        <pc:sldMkLst>
          <pc:docMk/>
          <pc:sldMk cId="1900109194" sldId="446"/>
        </pc:sldMkLst>
      </pc:sldChg>
      <pc:sldChg chg="del">
        <pc:chgData name="Khalaf Haddad" userId="6dde8001-cda3-4392-8694-088ede0de2c6" providerId="ADAL" clId="{9FCAF985-6304-43F5-8B2B-38202FB04713}" dt="2025-09-01T20:41:40.439" v="1" actId="47"/>
        <pc:sldMkLst>
          <pc:docMk/>
          <pc:sldMk cId="3896296699" sldId="458"/>
        </pc:sldMkLst>
      </pc:sldChg>
      <pc:sldChg chg="del">
        <pc:chgData name="Khalaf Haddad" userId="6dde8001-cda3-4392-8694-088ede0de2c6" providerId="ADAL" clId="{9FCAF985-6304-43F5-8B2B-38202FB04713}" dt="2025-09-01T20:41:40.439" v="1" actId="47"/>
        <pc:sldMkLst>
          <pc:docMk/>
          <pc:sldMk cId="4220853681" sldId="514"/>
        </pc:sldMkLst>
      </pc:sldChg>
      <pc:sldChg chg="del">
        <pc:chgData name="Khalaf Haddad" userId="6dde8001-cda3-4392-8694-088ede0de2c6" providerId="ADAL" clId="{9FCAF985-6304-43F5-8B2B-38202FB04713}" dt="2025-09-01T20:41:40.439" v="1" actId="47"/>
        <pc:sldMkLst>
          <pc:docMk/>
          <pc:sldMk cId="2551618039" sldId="1425"/>
        </pc:sldMkLst>
      </pc:sldChg>
      <pc:sldChg chg="del">
        <pc:chgData name="Khalaf Haddad" userId="6dde8001-cda3-4392-8694-088ede0de2c6" providerId="ADAL" clId="{9FCAF985-6304-43F5-8B2B-38202FB04713}" dt="2025-09-01T20:41:40.439" v="1" actId="47"/>
        <pc:sldMkLst>
          <pc:docMk/>
          <pc:sldMk cId="2561002085" sldId="2561"/>
        </pc:sldMkLst>
      </pc:sldChg>
      <pc:sldChg chg="del">
        <pc:chgData name="Khalaf Haddad" userId="6dde8001-cda3-4392-8694-088ede0de2c6" providerId="ADAL" clId="{9FCAF985-6304-43F5-8B2B-38202FB04713}" dt="2025-09-01T20:41:40.439" v="1" actId="47"/>
        <pc:sldMkLst>
          <pc:docMk/>
          <pc:sldMk cId="4077475477" sldId="2563"/>
        </pc:sldMkLst>
      </pc:sldChg>
      <pc:sldChg chg="del">
        <pc:chgData name="Khalaf Haddad" userId="6dde8001-cda3-4392-8694-088ede0de2c6" providerId="ADAL" clId="{9FCAF985-6304-43F5-8B2B-38202FB04713}" dt="2025-09-01T20:41:40.439" v="1" actId="47"/>
        <pc:sldMkLst>
          <pc:docMk/>
          <pc:sldMk cId="3888667937" sldId="2568"/>
        </pc:sldMkLst>
      </pc:sldChg>
      <pc:sldChg chg="del">
        <pc:chgData name="Khalaf Haddad" userId="6dde8001-cda3-4392-8694-088ede0de2c6" providerId="ADAL" clId="{9FCAF985-6304-43F5-8B2B-38202FB04713}" dt="2025-09-01T20:41:40.439" v="1" actId="47"/>
        <pc:sldMkLst>
          <pc:docMk/>
          <pc:sldMk cId="46028656" sldId="2569"/>
        </pc:sldMkLst>
      </pc:sldChg>
      <pc:sldChg chg="del">
        <pc:chgData name="Khalaf Haddad" userId="6dde8001-cda3-4392-8694-088ede0de2c6" providerId="ADAL" clId="{9FCAF985-6304-43F5-8B2B-38202FB04713}" dt="2025-09-01T20:41:40.439" v="1" actId="47"/>
        <pc:sldMkLst>
          <pc:docMk/>
          <pc:sldMk cId="598289293" sldId="2570"/>
        </pc:sldMkLst>
      </pc:sldChg>
      <pc:sldChg chg="del">
        <pc:chgData name="Khalaf Haddad" userId="6dde8001-cda3-4392-8694-088ede0de2c6" providerId="ADAL" clId="{9FCAF985-6304-43F5-8B2B-38202FB04713}" dt="2025-09-01T20:41:40.439" v="1" actId="47"/>
        <pc:sldMkLst>
          <pc:docMk/>
          <pc:sldMk cId="3544122391" sldId="2572"/>
        </pc:sldMkLst>
      </pc:sldChg>
      <pc:sldChg chg="del">
        <pc:chgData name="Khalaf Haddad" userId="6dde8001-cda3-4392-8694-088ede0de2c6" providerId="ADAL" clId="{9FCAF985-6304-43F5-8B2B-38202FB04713}" dt="2025-09-01T20:41:40.439" v="1" actId="47"/>
        <pc:sldMkLst>
          <pc:docMk/>
          <pc:sldMk cId="736088072" sldId="2573"/>
        </pc:sldMkLst>
      </pc:sldChg>
      <pc:sldChg chg="del">
        <pc:chgData name="Khalaf Haddad" userId="6dde8001-cda3-4392-8694-088ede0de2c6" providerId="ADAL" clId="{9FCAF985-6304-43F5-8B2B-38202FB04713}" dt="2025-09-01T20:41:40.439" v="1" actId="47"/>
        <pc:sldMkLst>
          <pc:docMk/>
          <pc:sldMk cId="462562838" sldId="2580"/>
        </pc:sldMkLst>
      </pc:sldChg>
      <pc:sldChg chg="del">
        <pc:chgData name="Khalaf Haddad" userId="6dde8001-cda3-4392-8694-088ede0de2c6" providerId="ADAL" clId="{9FCAF985-6304-43F5-8B2B-38202FB04713}" dt="2025-09-01T20:41:40.439" v="1" actId="47"/>
        <pc:sldMkLst>
          <pc:docMk/>
          <pc:sldMk cId="3186090383" sldId="2583"/>
        </pc:sldMkLst>
      </pc:sldChg>
      <pc:sldChg chg="del">
        <pc:chgData name="Khalaf Haddad" userId="6dde8001-cda3-4392-8694-088ede0de2c6" providerId="ADAL" clId="{9FCAF985-6304-43F5-8B2B-38202FB04713}" dt="2025-09-01T20:41:40.439" v="1" actId="47"/>
        <pc:sldMkLst>
          <pc:docMk/>
          <pc:sldMk cId="2662702846" sldId="2584"/>
        </pc:sldMkLst>
      </pc:sldChg>
      <pc:sldChg chg="del">
        <pc:chgData name="Khalaf Haddad" userId="6dde8001-cda3-4392-8694-088ede0de2c6" providerId="ADAL" clId="{9FCAF985-6304-43F5-8B2B-38202FB04713}" dt="2025-09-01T20:41:40.439" v="1" actId="47"/>
        <pc:sldMkLst>
          <pc:docMk/>
          <pc:sldMk cId="2753837708" sldId="2590"/>
        </pc:sldMkLst>
      </pc:sldChg>
      <pc:sldChg chg="del">
        <pc:chgData name="Khalaf Haddad" userId="6dde8001-cda3-4392-8694-088ede0de2c6" providerId="ADAL" clId="{9FCAF985-6304-43F5-8B2B-38202FB04713}" dt="2025-09-01T20:41:40.439" v="1" actId="47"/>
        <pc:sldMkLst>
          <pc:docMk/>
          <pc:sldMk cId="1280107424" sldId="2592"/>
        </pc:sldMkLst>
      </pc:sldChg>
      <pc:sldChg chg="del">
        <pc:chgData name="Khalaf Haddad" userId="6dde8001-cda3-4392-8694-088ede0de2c6" providerId="ADAL" clId="{9FCAF985-6304-43F5-8B2B-38202FB04713}" dt="2025-09-01T20:41:40.439" v="1" actId="47"/>
        <pc:sldMkLst>
          <pc:docMk/>
          <pc:sldMk cId="735026437" sldId="2593"/>
        </pc:sldMkLst>
      </pc:sldChg>
      <pc:sldChg chg="del">
        <pc:chgData name="Khalaf Haddad" userId="6dde8001-cda3-4392-8694-088ede0de2c6" providerId="ADAL" clId="{9FCAF985-6304-43F5-8B2B-38202FB04713}" dt="2025-09-01T20:41:40.439" v="1" actId="47"/>
        <pc:sldMkLst>
          <pc:docMk/>
          <pc:sldMk cId="1445770695" sldId="2595"/>
        </pc:sldMkLst>
      </pc:sldChg>
      <pc:sldChg chg="del">
        <pc:chgData name="Khalaf Haddad" userId="6dde8001-cda3-4392-8694-088ede0de2c6" providerId="ADAL" clId="{9FCAF985-6304-43F5-8B2B-38202FB04713}" dt="2025-09-01T20:41:40.439" v="1" actId="47"/>
        <pc:sldMkLst>
          <pc:docMk/>
          <pc:sldMk cId="3424338936" sldId="2596"/>
        </pc:sldMkLst>
      </pc:sldChg>
      <pc:sldChg chg="modSp del mod">
        <pc:chgData name="Khalaf Haddad" userId="6dde8001-cda3-4392-8694-088ede0de2c6" providerId="ADAL" clId="{9FCAF985-6304-43F5-8B2B-38202FB04713}" dt="2025-09-01T20:41:40.439" v="1" actId="47"/>
        <pc:sldMkLst>
          <pc:docMk/>
          <pc:sldMk cId="4159472343" sldId="2597"/>
        </pc:sldMkLst>
      </pc:sldChg>
    </pc:docChg>
  </pc:docChgLst>
  <pc:docChgLst>
    <pc:chgData name="Khalaf Haddad" userId="6dde8001-cda3-4392-8694-088ede0de2c6" providerId="ADAL" clId="{E4A9455F-10B9-447C-8098-C662999F64C8}"/>
    <pc:docChg chg="undo redo custSel addSld delSld modSld">
      <pc:chgData name="Khalaf Haddad" userId="6dde8001-cda3-4392-8694-088ede0de2c6" providerId="ADAL" clId="{E4A9455F-10B9-447C-8098-C662999F64C8}" dt="2025-08-20T09:28:04.473" v="1069" actId="6549"/>
      <pc:docMkLst>
        <pc:docMk/>
      </pc:docMkLst>
      <pc:sldChg chg="del">
        <pc:chgData name="Khalaf Haddad" userId="6dde8001-cda3-4392-8694-088ede0de2c6" providerId="ADAL" clId="{E4A9455F-10B9-447C-8098-C662999F64C8}" dt="2025-08-19T01:33:28.741" v="347" actId="47"/>
        <pc:sldMkLst>
          <pc:docMk/>
          <pc:sldMk cId="3383733863" sldId="258"/>
        </pc:sldMkLst>
      </pc:sldChg>
      <pc:sldChg chg="del">
        <pc:chgData name="Khalaf Haddad" userId="6dde8001-cda3-4392-8694-088ede0de2c6" providerId="ADAL" clId="{E4A9455F-10B9-447C-8098-C662999F64C8}" dt="2025-08-19T01:33:28.741" v="347" actId="47"/>
        <pc:sldMkLst>
          <pc:docMk/>
          <pc:sldMk cId="522253399" sldId="259"/>
        </pc:sldMkLst>
      </pc:sldChg>
      <pc:sldChg chg="del">
        <pc:chgData name="Khalaf Haddad" userId="6dde8001-cda3-4392-8694-088ede0de2c6" providerId="ADAL" clId="{E4A9455F-10B9-447C-8098-C662999F64C8}" dt="2025-08-19T01:33:28.741" v="347" actId="47"/>
        <pc:sldMkLst>
          <pc:docMk/>
          <pc:sldMk cId="3701322194" sldId="263"/>
        </pc:sldMkLst>
      </pc:sldChg>
      <pc:sldChg chg="del">
        <pc:chgData name="Khalaf Haddad" userId="6dde8001-cda3-4392-8694-088ede0de2c6" providerId="ADAL" clId="{E4A9455F-10B9-447C-8098-C662999F64C8}" dt="2025-08-19T01:27:36.765" v="282" actId="47"/>
        <pc:sldMkLst>
          <pc:docMk/>
          <pc:sldMk cId="488004021" sldId="454"/>
        </pc:sldMkLst>
      </pc:sldChg>
      <pc:sldChg chg="modSp mod">
        <pc:chgData name="Khalaf Haddad" userId="6dde8001-cda3-4392-8694-088ede0de2c6" providerId="ADAL" clId="{E4A9455F-10B9-447C-8098-C662999F64C8}" dt="2025-08-20T09:17:20.537" v="794" actId="20577"/>
        <pc:sldMkLst>
          <pc:docMk/>
          <pc:sldMk cId="4220853681" sldId="514"/>
        </pc:sldMkLst>
      </pc:sldChg>
      <pc:sldChg chg="modSp mod">
        <pc:chgData name="Khalaf Haddad" userId="6dde8001-cda3-4392-8694-088ede0de2c6" providerId="ADAL" clId="{E4A9455F-10B9-447C-8098-C662999F64C8}" dt="2025-08-18T15:15:51.035" v="45" actId="6549"/>
        <pc:sldMkLst>
          <pc:docMk/>
          <pc:sldMk cId="2561002085" sldId="2561"/>
        </pc:sldMkLst>
      </pc:sldChg>
      <pc:sldChg chg="modSp mod">
        <pc:chgData name="Khalaf Haddad" userId="6dde8001-cda3-4392-8694-088ede0de2c6" providerId="ADAL" clId="{E4A9455F-10B9-447C-8098-C662999F64C8}" dt="2025-08-19T01:33:20.594" v="346" actId="20577"/>
        <pc:sldMkLst>
          <pc:docMk/>
          <pc:sldMk cId="4077475477" sldId="2563"/>
        </pc:sldMkLst>
      </pc:sldChg>
      <pc:sldChg chg="del">
        <pc:chgData name="Khalaf Haddad" userId="6dde8001-cda3-4392-8694-088ede0de2c6" providerId="ADAL" clId="{E4A9455F-10B9-447C-8098-C662999F64C8}" dt="2025-08-19T01:33:28.741" v="347" actId="47"/>
        <pc:sldMkLst>
          <pc:docMk/>
          <pc:sldMk cId="3080368234" sldId="2567"/>
        </pc:sldMkLst>
      </pc:sldChg>
      <pc:sldChg chg="modSp add mod modNotesTx">
        <pc:chgData name="Khalaf Haddad" userId="6dde8001-cda3-4392-8694-088ede0de2c6" providerId="ADAL" clId="{E4A9455F-10B9-447C-8098-C662999F64C8}" dt="2025-08-20T09:23:48.188" v="957" actId="6549"/>
        <pc:sldMkLst>
          <pc:docMk/>
          <pc:sldMk cId="3888667937" sldId="2568"/>
        </pc:sldMkLst>
      </pc:sldChg>
      <pc:sldChg chg="modSp add mod modNotesTx">
        <pc:chgData name="Khalaf Haddad" userId="6dde8001-cda3-4392-8694-088ede0de2c6" providerId="ADAL" clId="{E4A9455F-10B9-447C-8098-C662999F64C8}" dt="2025-08-20T09:23:32.822" v="954" actId="6549"/>
        <pc:sldMkLst>
          <pc:docMk/>
          <pc:sldMk cId="46028656" sldId="2569"/>
        </pc:sldMkLst>
      </pc:sldChg>
      <pc:sldChg chg="modSp add mod modNotesTx">
        <pc:chgData name="Khalaf Haddad" userId="6dde8001-cda3-4392-8694-088ede0de2c6" providerId="ADAL" clId="{E4A9455F-10B9-447C-8098-C662999F64C8}" dt="2025-08-20T09:24:57.288" v="974" actId="6549"/>
        <pc:sldMkLst>
          <pc:docMk/>
          <pc:sldMk cId="598289293" sldId="2570"/>
        </pc:sldMkLst>
      </pc:sldChg>
      <pc:sldChg chg="modSp add mod modNotesTx">
        <pc:chgData name="Khalaf Haddad" userId="6dde8001-cda3-4392-8694-088ede0de2c6" providerId="ADAL" clId="{E4A9455F-10B9-447C-8098-C662999F64C8}" dt="2025-08-20T09:26:55.112" v="1018" actId="6549"/>
        <pc:sldMkLst>
          <pc:docMk/>
          <pc:sldMk cId="3544122391" sldId="2572"/>
        </pc:sldMkLst>
      </pc:sldChg>
      <pc:sldChg chg="modSp add mod modNotesTx">
        <pc:chgData name="Khalaf Haddad" userId="6dde8001-cda3-4392-8694-088ede0de2c6" providerId="ADAL" clId="{E4A9455F-10B9-447C-8098-C662999F64C8}" dt="2025-08-20T09:27:12.965" v="1029" actId="20577"/>
        <pc:sldMkLst>
          <pc:docMk/>
          <pc:sldMk cId="736088072" sldId="2573"/>
        </pc:sldMkLst>
      </pc:sldChg>
      <pc:sldChg chg="del">
        <pc:chgData name="Khalaf Haddad" userId="6dde8001-cda3-4392-8694-088ede0de2c6" providerId="ADAL" clId="{E4A9455F-10B9-447C-8098-C662999F64C8}" dt="2025-08-19T01:34:50.286" v="354" actId="47"/>
        <pc:sldMkLst>
          <pc:docMk/>
          <pc:sldMk cId="962821015" sldId="2573"/>
        </pc:sldMkLst>
      </pc:sldChg>
      <pc:sldChg chg="add del">
        <pc:chgData name="Khalaf Haddad" userId="6dde8001-cda3-4392-8694-088ede0de2c6" providerId="ADAL" clId="{E4A9455F-10B9-447C-8098-C662999F64C8}" dt="2025-08-19T01:54:19.493" v="758" actId="47"/>
        <pc:sldMkLst>
          <pc:docMk/>
          <pc:sldMk cId="1712982845" sldId="2574"/>
        </pc:sldMkLst>
      </pc:sldChg>
      <pc:sldChg chg="del">
        <pc:chgData name="Khalaf Haddad" userId="6dde8001-cda3-4392-8694-088ede0de2c6" providerId="ADAL" clId="{E4A9455F-10B9-447C-8098-C662999F64C8}" dt="2025-08-19T01:34:50.286" v="354" actId="47"/>
        <pc:sldMkLst>
          <pc:docMk/>
          <pc:sldMk cId="3272139441" sldId="2574"/>
        </pc:sldMkLst>
      </pc:sldChg>
      <pc:sldChg chg="modSp mod modNotesTx">
        <pc:chgData name="Khalaf Haddad" userId="6dde8001-cda3-4392-8694-088ede0de2c6" providerId="ADAL" clId="{E4A9455F-10B9-447C-8098-C662999F64C8}" dt="2025-08-19T01:36:34.562" v="381" actId="20577"/>
        <pc:sldMkLst>
          <pc:docMk/>
          <pc:sldMk cId="462562838" sldId="2580"/>
        </pc:sldMkLst>
      </pc:sldChg>
      <pc:sldChg chg="modSp mod">
        <pc:chgData name="Khalaf Haddad" userId="6dde8001-cda3-4392-8694-088ede0de2c6" providerId="ADAL" clId="{E4A9455F-10B9-447C-8098-C662999F64C8}" dt="2025-08-19T01:28:42.209" v="333" actId="14100"/>
        <pc:sldMkLst>
          <pc:docMk/>
          <pc:sldMk cId="3186090383" sldId="2583"/>
        </pc:sldMkLst>
      </pc:sldChg>
      <pc:sldChg chg="modNotesTx">
        <pc:chgData name="Khalaf Haddad" userId="6dde8001-cda3-4392-8694-088ede0de2c6" providerId="ADAL" clId="{E4A9455F-10B9-447C-8098-C662999F64C8}" dt="2025-08-19T01:34:25.742" v="352" actId="313"/>
        <pc:sldMkLst>
          <pc:docMk/>
          <pc:sldMk cId="2662702846" sldId="2584"/>
        </pc:sldMkLst>
      </pc:sldChg>
      <pc:sldChg chg="del">
        <pc:chgData name="Khalaf Haddad" userId="6dde8001-cda3-4392-8694-088ede0de2c6" providerId="ADAL" clId="{E4A9455F-10B9-447C-8098-C662999F64C8}" dt="2025-08-19T01:34:41.764" v="353" actId="47"/>
        <pc:sldMkLst>
          <pc:docMk/>
          <pc:sldMk cId="3673271698" sldId="2585"/>
        </pc:sldMkLst>
      </pc:sldChg>
      <pc:sldChg chg="del">
        <pc:chgData name="Khalaf Haddad" userId="6dde8001-cda3-4392-8694-088ede0de2c6" providerId="ADAL" clId="{E4A9455F-10B9-447C-8098-C662999F64C8}" dt="2025-08-19T01:34:41.764" v="353" actId="47"/>
        <pc:sldMkLst>
          <pc:docMk/>
          <pc:sldMk cId="3439797837" sldId="2586"/>
        </pc:sldMkLst>
      </pc:sldChg>
      <pc:sldChg chg="del">
        <pc:chgData name="Khalaf Haddad" userId="6dde8001-cda3-4392-8694-088ede0de2c6" providerId="ADAL" clId="{E4A9455F-10B9-447C-8098-C662999F64C8}" dt="2025-08-19T01:34:41.764" v="353" actId="47"/>
        <pc:sldMkLst>
          <pc:docMk/>
          <pc:sldMk cId="113429947" sldId="2587"/>
        </pc:sldMkLst>
      </pc:sldChg>
      <pc:sldChg chg="del">
        <pc:chgData name="Khalaf Haddad" userId="6dde8001-cda3-4392-8694-088ede0de2c6" providerId="ADAL" clId="{E4A9455F-10B9-447C-8098-C662999F64C8}" dt="2025-08-19T01:34:41.764" v="353" actId="47"/>
        <pc:sldMkLst>
          <pc:docMk/>
          <pc:sldMk cId="3211467405" sldId="2588"/>
        </pc:sldMkLst>
      </pc:sldChg>
      <pc:sldChg chg="del">
        <pc:chgData name="Khalaf Haddad" userId="6dde8001-cda3-4392-8694-088ede0de2c6" providerId="ADAL" clId="{E4A9455F-10B9-447C-8098-C662999F64C8}" dt="2025-08-19T01:34:50.286" v="354" actId="47"/>
        <pc:sldMkLst>
          <pc:docMk/>
          <pc:sldMk cId="581389292" sldId="2589"/>
        </pc:sldMkLst>
      </pc:sldChg>
      <pc:sldChg chg="modSp mod">
        <pc:chgData name="Khalaf Haddad" userId="6dde8001-cda3-4392-8694-088ede0de2c6" providerId="ADAL" clId="{E4A9455F-10B9-447C-8098-C662999F64C8}" dt="2025-08-19T01:37:57.731" v="396" actId="20577"/>
        <pc:sldMkLst>
          <pc:docMk/>
          <pc:sldMk cId="1280107424" sldId="2592"/>
        </pc:sldMkLst>
      </pc:sldChg>
      <pc:sldChg chg="del">
        <pc:chgData name="Khalaf Haddad" userId="6dde8001-cda3-4392-8694-088ede0de2c6" providerId="ADAL" clId="{E4A9455F-10B9-447C-8098-C662999F64C8}" dt="2025-08-19T01:34:50.286" v="354" actId="47"/>
        <pc:sldMkLst>
          <pc:docMk/>
          <pc:sldMk cId="353809356" sldId="2594"/>
        </pc:sldMkLst>
      </pc:sldChg>
      <pc:sldChg chg="addSp modSp new mod">
        <pc:chgData name="Khalaf Haddad" userId="6dde8001-cda3-4392-8694-088ede0de2c6" providerId="ADAL" clId="{E4A9455F-10B9-447C-8098-C662999F64C8}" dt="2025-08-19T01:52:57.747" v="748" actId="20577"/>
        <pc:sldMkLst>
          <pc:docMk/>
          <pc:sldMk cId="1445770695" sldId="2595"/>
        </pc:sldMkLst>
      </pc:sldChg>
      <pc:sldChg chg="modSp add mod modNotesTx">
        <pc:chgData name="Khalaf Haddad" userId="6dde8001-cda3-4392-8694-088ede0de2c6" providerId="ADAL" clId="{E4A9455F-10B9-447C-8098-C662999F64C8}" dt="2025-08-19T01:36:46.172" v="382" actId="20577"/>
        <pc:sldMkLst>
          <pc:docMk/>
          <pc:sldMk cId="3424338936" sldId="2596"/>
        </pc:sldMkLst>
      </pc:sldChg>
      <pc:sldChg chg="modSp add del mod">
        <pc:chgData name="Khalaf Haddad" userId="6dde8001-cda3-4392-8694-088ede0de2c6" providerId="ADAL" clId="{E4A9455F-10B9-447C-8098-C662999F64C8}" dt="2025-08-19T01:39:58.823" v="416" actId="47"/>
        <pc:sldMkLst>
          <pc:docMk/>
          <pc:sldMk cId="3084916784" sldId="2597"/>
        </pc:sldMkLst>
      </pc:sldChg>
      <pc:sldChg chg="modSp add mod modNotesTx">
        <pc:chgData name="Khalaf Haddad" userId="6dde8001-cda3-4392-8694-088ede0de2c6" providerId="ADAL" clId="{E4A9455F-10B9-447C-8098-C662999F64C8}" dt="2025-08-20T09:28:04.473" v="1069" actId="6549"/>
        <pc:sldMkLst>
          <pc:docMk/>
          <pc:sldMk cId="4159472343" sldId="259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9/1/2025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4.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4.xml"/><Relationship Id="rId6" Type="http://schemas.openxmlformats.org/officeDocument/2006/relationships/image" Target="../media/image93.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4.xml"/><Relationship Id="rId6" Type="http://schemas.openxmlformats.org/officeDocument/2006/relationships/image" Target="../media/image140.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4.xml"/><Relationship Id="rId4" Type="http://schemas.openxmlformats.org/officeDocument/2006/relationships/image" Target="../media/image448.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9/1/2025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F505-0C6F-CCB6-8AF4-9BF3567D84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600DBD-4984-8D76-3467-73F8CDE6CD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55724519"/>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5567F57-78B4-46F6-80D2-A007D6BF718A}">
  <ds:schemaRefs>
    <ds:schemaRef ds:uri="http://schemas.microsoft.com/sharepoint/v3/contenttype/forms"/>
  </ds:schemaRefs>
</ds:datastoreItem>
</file>

<file path=customXml/itemProps3.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9202</TotalTime>
  <Words>0</Words>
  <Application>Microsoft Office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Plus Jakarta Sans SemiBold</vt:lpstr>
      <vt:lpstr>Arial</vt:lpstr>
      <vt:lpstr>Plus Jakarta Sans Medium</vt:lpstr>
      <vt:lpstr>Plus Jakarta Sans ExtraLight</vt:lpstr>
      <vt:lpstr>Wingdings</vt:lpstr>
      <vt:lpstr>Plus Jakarta Sans</vt:lpstr>
      <vt:lpstr>Pearson Theme</vt:lpstr>
      <vt:lpstr>1_Pearson Theme</vt:lpstr>
      <vt:lpstr>2_Pearson Theme</vt:lpstr>
      <vt:lpstr>3_Pearson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393</cp:revision>
  <dcterms:created xsi:type="dcterms:W3CDTF">2025-06-03T12:15:21Z</dcterms:created>
  <dcterms:modified xsi:type="dcterms:W3CDTF">2025-09-02T03:47:02Z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